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sldIdLst>
    <p:sldId id="256" r:id="rId5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AEFF18-8A4C-4DF1-86AA-C17EDCBEC377}" v="1" dt="2022-04-11T23:55:37.9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/>
    <p:restoredTop sz="94694"/>
  </p:normalViewPr>
  <p:slideViewPr>
    <p:cSldViewPr snapToGrid="0" showGuides="1">
      <p:cViewPr varScale="1">
        <p:scale>
          <a:sx n="65" d="100"/>
          <a:sy n="65" d="100"/>
        </p:scale>
        <p:origin x="16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3862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3030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020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7450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86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68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234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714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322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889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070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37B5C-F000-491C-9FE8-BD87AF47C664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3620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BCC41DAD-23F4-4FC9-A0E2-A6D4202D9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9233" y="6350699"/>
            <a:ext cx="6037463" cy="451608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取組代表者　所属・氏名</a:t>
            </a:r>
          </a:p>
        </p:txBody>
      </p:sp>
      <p:sp>
        <p:nvSpPr>
          <p:cNvPr id="8" name="タイトル 5">
            <a:extLst>
              <a:ext uri="{FF2B5EF4-FFF2-40B4-BE49-F238E27FC236}">
                <a16:creationId xmlns:a16="http://schemas.microsoft.com/office/drawing/2014/main" id="{C1DE290F-0B4B-4525-BDE6-8D04DD464F5D}"/>
              </a:ext>
            </a:extLst>
          </p:cNvPr>
          <p:cNvSpPr txBox="1">
            <a:spLocks/>
          </p:cNvSpPr>
          <p:nvPr/>
        </p:nvSpPr>
        <p:spPr>
          <a:xfrm>
            <a:off x="353961" y="867508"/>
            <a:ext cx="11562736" cy="5287318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以下の要領でこのスライドに研究内容のポンチ絵を作成ください。</a:t>
            </a:r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＊この青枠で囲われたテキストボックスは削除してください。</a:t>
            </a:r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スライド縦横比・・１６：９</a:t>
            </a:r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	</a:t>
            </a: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（デザイン→スライドのサイズ→「標準</a:t>
            </a:r>
            <a:r>
              <a:rPr lang="en-US" altLang="ja-JP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(16:9)</a:t>
            </a: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」を選択お願いします。）</a:t>
            </a:r>
            <a:endParaRPr lang="en-US" altLang="ja-JP" sz="1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スライド枚数・・・・１枚</a:t>
            </a:r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提案テーマ名・・・スライド上部に記載</a:t>
            </a:r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8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	</a:t>
            </a:r>
            <a:r>
              <a:rPr lang="ja-JP" altLang="en-US" sz="18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＊</a:t>
            </a:r>
            <a:r>
              <a:rPr lang="en-US" altLang="ja-JP" sz="18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Word</a:t>
            </a:r>
            <a:r>
              <a:rPr lang="ja-JP" altLang="en-US" sz="180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申請様式とテーマ名を揃えて</a:t>
            </a:r>
            <a:r>
              <a:rPr lang="ja-JP" altLang="en-US" sz="18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ください。</a:t>
            </a:r>
            <a:endParaRPr lang="en-US" altLang="ja-JP" sz="18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8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	</a:t>
            </a:r>
            <a:r>
              <a:rPr lang="ja-JP" altLang="en-US" sz="18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＊枠のサイズと配置は変更しないでください。</a:t>
            </a:r>
            <a:endParaRPr lang="en-US" altLang="ja-JP" sz="18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取組代表者の所属・氏名・・・右下の枠内に記載</a:t>
            </a:r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				</a:t>
            </a:r>
            <a:r>
              <a:rPr lang="ja-JP" altLang="en-US" sz="18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＊枠のサイズと配置は変更しないでください。</a:t>
            </a:r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5">
            <a:extLst>
              <a:ext uri="{FF2B5EF4-FFF2-40B4-BE49-F238E27FC236}">
                <a16:creationId xmlns:a16="http://schemas.microsoft.com/office/drawing/2014/main" id="{D0C8A52C-4955-4394-91ED-C8B4C093EDF0}"/>
              </a:ext>
            </a:extLst>
          </p:cNvPr>
          <p:cNvSpPr txBox="1">
            <a:spLocks/>
          </p:cNvSpPr>
          <p:nvPr/>
        </p:nvSpPr>
        <p:spPr>
          <a:xfrm>
            <a:off x="2538157" y="215900"/>
            <a:ext cx="7754327" cy="42301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提案テーマ名</a:t>
            </a:r>
          </a:p>
        </p:txBody>
      </p:sp>
    </p:spTree>
    <p:extLst>
      <p:ext uri="{BB962C8B-B14F-4D97-AF65-F5344CB8AC3E}">
        <p14:creationId xmlns:p14="http://schemas.microsoft.com/office/powerpoint/2010/main" val="3052223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A36DC37173E22489B96F487B3F9F4E0" ma:contentTypeVersion="3" ma:contentTypeDescription="新しいドキュメントを作成します。" ma:contentTypeScope="" ma:versionID="4980c0f06cd78c30ea9c2e8c5429b091">
  <xsd:schema xmlns:xsd="http://www.w3.org/2001/XMLSchema" xmlns:xs="http://www.w3.org/2001/XMLSchema" xmlns:p="http://schemas.microsoft.com/office/2006/metadata/properties" xmlns:ns2="20a25e0e-c55d-4302-8c9f-e4e631a5c99a" targetNamespace="http://schemas.microsoft.com/office/2006/metadata/properties" ma:root="true" ma:fieldsID="4cd1d8eee48fe1176a90e598fd18ebb9" ns2:_="">
    <xsd:import namespace="20a25e0e-c55d-4302-8c9f-e4e631a5c9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a25e0e-c55d-4302-8c9f-e4e631a5c9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72897F9-71DB-4980-8702-B18892CB30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C8B09B-988C-4C15-8D34-5C5FEA7C82C8}">
  <ds:schemaRefs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20a25e0e-c55d-4302-8c9f-e4e631a5c99a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8219B58-912A-478C-B486-9330C97716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a25e0e-c55d-4302-8c9f-e4e631a5c9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</TotalTime>
  <Words>136</Words>
  <Application>Microsoft Office PowerPoint</Application>
  <PresentationFormat>ワイド画面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取組代表者　所属・氏名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研究代表者　所属・氏名</dc:title>
  <dc:creator>宮瀧紗世</dc:creator>
  <cp:lastModifiedBy>松田 幸子</cp:lastModifiedBy>
  <cp:revision>15</cp:revision>
  <cp:lastPrinted>2022-04-11T23:55:38Z</cp:lastPrinted>
  <dcterms:created xsi:type="dcterms:W3CDTF">2022-03-23T05:41:52Z</dcterms:created>
  <dcterms:modified xsi:type="dcterms:W3CDTF">2024-07-03T10:14:34Z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0x0101008A36DC37173E22489B96F487B3F9F4E0</vt:lpwstr>
  </property>
  <property fmtid="{D5CDD505-2E9C-101B-9397-08002B2CF9AE}" pid="3" name="MSIP_Label_ddc55989-3c9e-4466-8514-eac6f80f6373_Enabled">
    <vt:lpwstr>true</vt:lpwstr>
  </property>
  <property fmtid="{D5CDD505-2E9C-101B-9397-08002B2CF9AE}" pid="4" name="MSIP_Label_ddc55989-3c9e-4466-8514-eac6f80f6373_SetDate">
    <vt:lpwstr>2022-03-23T09:41:21Z</vt:lpwstr>
  </property>
  <property fmtid="{D5CDD505-2E9C-101B-9397-08002B2CF9AE}" pid="5" name="MSIP_Label_ddc55989-3c9e-4466-8514-eac6f80f6373_Method">
    <vt:lpwstr>Privileged</vt:lpwstr>
  </property>
  <property fmtid="{D5CDD505-2E9C-101B-9397-08002B2CF9AE}" pid="6" name="MSIP_Label_ddc55989-3c9e-4466-8514-eac6f80f6373_Name">
    <vt:lpwstr>ddc55989-3c9e-4466-8514-eac6f80f6373</vt:lpwstr>
  </property>
  <property fmtid="{D5CDD505-2E9C-101B-9397-08002B2CF9AE}" pid="7" name="MSIP_Label_ddc55989-3c9e-4466-8514-eac6f80f6373_SiteId">
    <vt:lpwstr>18a7fec8-652f-409b-8369-272d9ce80620</vt:lpwstr>
  </property>
  <property fmtid="{D5CDD505-2E9C-101B-9397-08002B2CF9AE}" pid="8" name="MSIP_Label_ddc55989-3c9e-4466-8514-eac6f80f6373_ActionId">
    <vt:lpwstr>44689fa7-dfe7-485f-93e7-345cf295044e</vt:lpwstr>
  </property>
  <property fmtid="{D5CDD505-2E9C-101B-9397-08002B2CF9AE}" pid="9" name="MSIP_Label_ddc55989-3c9e-4466-8514-eac6f80f6373_ContentBits">
    <vt:lpwstr>0</vt:lpwstr>
  </property>
  <property fmtid="{D5CDD505-2E9C-101B-9397-08002B2CF9AE}" pid="10" name="KSOProductBuildVer">
    <vt:lpwstr>1041-10.8.2.6709</vt:lpwstr>
  </property>
  <property fmtid="{D5CDD505-2E9C-101B-9397-08002B2CF9AE}" pid="11" name="Sensitivity">
    <vt:lpwstr>No Restrictions</vt:lpwstr>
  </property>
  <property fmtid="{D5CDD505-2E9C-101B-9397-08002B2CF9AE}" pid="12" name="MSIP_Label_ddc55989-3c9e-4466-8514-eac6f80f6373_Application">
    <vt:lpwstr>Microsoft Azure Information Protection</vt:lpwstr>
  </property>
  <property fmtid="{D5CDD505-2E9C-101B-9397-08002B2CF9AE}" pid="13" name="MSIP_Label_ddc55989-3c9e-4466-8514-eac6f80f6373_Owner">
    <vt:lpwstr>h.suda@aist.go.jp</vt:lpwstr>
  </property>
  <property fmtid="{D5CDD505-2E9C-101B-9397-08002B2CF9AE}" pid="14" name="MSIP_Label_ddc55989-3c9e-4466-8514-eac6f80f6373_Extended_MSFT_Method">
    <vt:lpwstr>Automatic</vt:lpwstr>
  </property>
</Properties>
</file>